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6"/>
  </p:notesMasterIdLst>
  <p:handoutMasterIdLst>
    <p:handoutMasterId r:id="rId7"/>
  </p:handoutMasterIdLst>
  <p:sldIdLst>
    <p:sldId id="294" r:id="rId2"/>
    <p:sldId id="295" r:id="rId3"/>
    <p:sldId id="289" r:id="rId4"/>
    <p:sldId id="302" r:id="rId5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EC40"/>
    <a:srgbClr val="00FF00"/>
    <a:srgbClr val="0000FF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2023/10/19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2023/10/19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2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Sep-2023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19-Oct-2023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56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12-Oct,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BFX-UA300] Sep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/>
              <a:t>Critical</a:t>
            </a:r>
          </a:p>
          <a:p>
            <a:r>
              <a:rPr lang="en-US" dirty="0"/>
              <a:t>• </a:t>
            </a:r>
            <a:r>
              <a:rPr lang="en-US" dirty="0"/>
              <a:t>Issue not inserting into USB 2.0 </a:t>
            </a:r>
            <a:r>
              <a:rPr lang="en-US" dirty="0" smtClean="0"/>
              <a:t>port * </a:t>
            </a:r>
            <a:r>
              <a:rPr lang="en-US" dirty="0" smtClean="0"/>
              <a:t>1pcs</a:t>
            </a:r>
          </a:p>
          <a:p>
            <a:endParaRPr lang="en-US" dirty="0"/>
          </a:p>
          <a:p>
            <a:r>
              <a:rPr lang="en-US" dirty="0"/>
              <a:t>• Minor</a:t>
            </a:r>
          </a:p>
          <a:p>
            <a:r>
              <a:rPr lang="en-US" dirty="0"/>
              <a:t>• RJ 45 Cable function NG *</a:t>
            </a:r>
            <a:r>
              <a:rPr lang="en-US" dirty="0" smtClean="0"/>
              <a:t>1psc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738835"/>
              </p:ext>
            </p:extLst>
          </p:nvPr>
        </p:nvGraphicFramePr>
        <p:xfrm>
          <a:off x="117987" y="550607"/>
          <a:ext cx="8920909" cy="4272734"/>
        </p:xfrm>
        <a:graphic>
          <a:graphicData uri="http://schemas.openxmlformats.org/drawingml/2006/table">
            <a:tbl>
              <a:tblPr/>
              <a:tblGrid>
                <a:gridCol w="1868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2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2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15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Issue not inserting into USB 2.0 port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</a:t>
                      </a: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2149695001202303011195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Customer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check : damaged pin on USB 2.0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port and customer can not inserting into USB 2.0 port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Product test FATP pass normally.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Recheck log test on BT and FT1 station: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log test, Result: </a:t>
                      </a:r>
                      <a:r>
                        <a:rPr lang="en-US" sz="1000" b="1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PASS</a:t>
                      </a:r>
                      <a:endParaRPr lang="en-US" sz="1000" b="1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AS check this SN  :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2149695001202303011195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 FATP is normal process. No any repair or dis-assembly housing recode.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 can,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want check NG sample for more analysis and take action improved on line production.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Issue not inserting into USB 2.0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port *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1pcs</a:t>
            </a:r>
          </a:p>
        </p:txBody>
      </p:sp>
      <p:sp>
        <p:nvSpPr>
          <p:cNvPr id="8" name="Oval 7"/>
          <p:cNvSpPr/>
          <p:nvPr/>
        </p:nvSpPr>
        <p:spPr>
          <a:xfrm>
            <a:off x="8595284" y="2425556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77" y="2682302"/>
            <a:ext cx="1221472" cy="19214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608" y="3336905"/>
            <a:ext cx="3627980" cy="11825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7608" y="1954924"/>
            <a:ext cx="3627980" cy="1263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371" y="2586921"/>
            <a:ext cx="2640335" cy="16173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1371" y="1624955"/>
            <a:ext cx="2585234" cy="89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287946"/>
              </p:ext>
            </p:extLst>
          </p:nvPr>
        </p:nvGraphicFramePr>
        <p:xfrm>
          <a:off x="72735" y="587150"/>
          <a:ext cx="8966161" cy="4556350"/>
        </p:xfrm>
        <a:graphic>
          <a:graphicData uri="http://schemas.openxmlformats.org/drawingml/2006/table">
            <a:tbl>
              <a:tblPr/>
              <a:tblGrid>
                <a:gridCol w="2039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26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412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255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612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022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RJ 45 Cable function NG *1psc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0.5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RJ45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</a:t>
                      </a: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371.01056.005 - DC20230817 ( 20K ). Vendor FIT</a:t>
                      </a:r>
                      <a:endParaRPr lang="en-US" sz="1000" b="1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 RJ45 is accessory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material. Online no any function test. On IQC station  - IQC test connecter testing follow AQL: 10 ( Function test ).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Vendor FIT confirm function connecter test 100% on process.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Feedback vendor for re-check all material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on stock. Done  15-Oct-2023.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waiting NG sample for more analysis find out root cause and corrective action.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6338574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RJ 45 cable high speed not supported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*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pcs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594067" y="2701508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2575384"/>
            <a:ext cx="1732892" cy="200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9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18574</TotalTime>
  <Words>322</Words>
  <Application>Microsoft Office PowerPoint</Application>
  <PresentationFormat>On-screen Show (16:9)</PresentationFormat>
  <Paragraphs>81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2073</cp:revision>
  <dcterms:created xsi:type="dcterms:W3CDTF">2018-11-16T05:26:15Z</dcterms:created>
  <dcterms:modified xsi:type="dcterms:W3CDTF">2023-10-19T08:22:01Z</dcterms:modified>
</cp:coreProperties>
</file>